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0" r:id="rId5"/>
    <p:sldId id="261" r:id="rId6"/>
    <p:sldId id="270" r:id="rId7"/>
    <p:sldId id="263" r:id="rId8"/>
    <p:sldId id="264" r:id="rId9"/>
    <p:sldId id="271" r:id="rId10"/>
    <p:sldId id="272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84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30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8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26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6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6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0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9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3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8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22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5.5 POLYNOMIALS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378764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6223000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Collect Like Terms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/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5−2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04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6649" y="308225"/>
            <a:ext cx="11923088" cy="5912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Degree of a Term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sum of the exponents of the </a:t>
            </a:r>
          </a:p>
          <a:p>
            <a:pPr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</a:t>
            </a:r>
          </a:p>
          <a:p>
            <a:pPr marL="0" indent="0">
              <a:buNone/>
            </a:pPr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Degree of a Polynomial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The highest degree of its terms</a:t>
            </a:r>
          </a:p>
        </p:txBody>
      </p:sp>
    </p:spTree>
    <p:extLst>
      <p:ext uri="{BB962C8B-B14F-4D97-AF65-F5344CB8AC3E}">
        <p14:creationId xmlns:p14="http://schemas.microsoft.com/office/powerpoint/2010/main" val="240506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2295" y="245099"/>
            <a:ext cx="11907409" cy="11430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 Identify the degree of each term and the degree of the polynomial.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83974" y="1563832"/>
                <a:ext cx="10141528" cy="10386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sSup>
                        <m:sSup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𝒂𝒃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974" y="1563832"/>
                <a:ext cx="10141528" cy="10386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653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8804" y="301607"/>
            <a:ext cx="11794392" cy="11430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Ex.5) Identify the degree of each term and the degree of the polynomial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025236" y="1636569"/>
                <a:ext cx="10141528" cy="8620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636569"/>
                <a:ext cx="10141528" cy="862095"/>
              </a:xfrm>
              <a:prstGeom prst="rect">
                <a:avLst/>
              </a:prstGeom>
              <a:blipFill>
                <a:blip r:embed="rId2"/>
                <a:stretch>
                  <a:fillRect b="-2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250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3839" y="1306709"/>
            <a:ext cx="11355208" cy="48006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Monomial or a Sum of Monomials</a:t>
            </a:r>
          </a:p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5y + 3</a:t>
            </a:r>
          </a:p>
          <a:p>
            <a:pPr lvl="1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3x</a:t>
            </a:r>
            <a:r>
              <a:rPr lang="en-US" sz="4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+ 2x – 5 </a:t>
            </a:r>
          </a:p>
          <a:p>
            <a:pPr lvl="1">
              <a:buNone/>
            </a:pPr>
            <a:endParaRPr lang="en-US" sz="3600" dirty="0"/>
          </a:p>
          <a:p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065962" y="203752"/>
            <a:ext cx="8060076" cy="1056723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Polynomial?</a:t>
            </a:r>
          </a:p>
        </p:txBody>
      </p:sp>
    </p:spTree>
    <p:extLst>
      <p:ext uri="{BB962C8B-B14F-4D97-AF65-F5344CB8AC3E}">
        <p14:creationId xmlns:p14="http://schemas.microsoft.com/office/powerpoint/2010/main" val="236852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82899" y="552164"/>
            <a:ext cx="6426200" cy="1065213"/>
          </a:xfrm>
        </p:spPr>
        <p:txBody>
          <a:bodyPr>
            <a:normAutofit/>
          </a:bodyPr>
          <a:lstStyle/>
          <a:p>
            <a:r>
              <a:rPr lang="en-US" sz="6000" b="1" dirty="0"/>
              <a:t>Types of Polynomials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55030849"/>
              </p:ext>
            </p:extLst>
          </p:nvPr>
        </p:nvGraphicFramePr>
        <p:xfrm>
          <a:off x="1570944" y="1541971"/>
          <a:ext cx="9050111" cy="4476640"/>
        </p:xfrm>
        <a:graphic>
          <a:graphicData uri="http://schemas.openxmlformats.org/drawingml/2006/table">
            <a:tbl>
              <a:tblPr firstRow="1" bandRow="1">
                <a:noFill/>
                <a:tableStyleId>{5940675A-B579-460E-94D1-54222C63F5DA}</a:tableStyleId>
              </a:tblPr>
              <a:tblGrid>
                <a:gridCol w="2849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0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0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7615">
                <a:tc>
                  <a:txBody>
                    <a:bodyPr/>
                    <a:lstStyle/>
                    <a:p>
                      <a:pPr algn="ctr"/>
                      <a:r>
                        <a:rPr lang="en-US" sz="4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Name</a:t>
                      </a:r>
                    </a:p>
                  </a:txBody>
                  <a:tcPr marL="538843" marR="323306" marT="323306" marB="3233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# Terms</a:t>
                      </a:r>
                    </a:p>
                  </a:txBody>
                  <a:tcPr marL="538843" marR="323306" marT="323306" marB="3233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Example</a:t>
                      </a:r>
                    </a:p>
                  </a:txBody>
                  <a:tcPr marL="538843" marR="323306" marT="323306" marB="3233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7967"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Monomial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2x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967"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Binomial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8xy</a:t>
                      </a:r>
                      <a:r>
                        <a:rPr lang="en-US" sz="3300" b="1" baseline="30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3300" b="1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- 4</a:t>
                      </a:r>
                      <a:endParaRPr lang="en-US" sz="33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7967"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Trinomial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5x</a:t>
                      </a:r>
                      <a:r>
                        <a:rPr lang="en-US" sz="3300" b="1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 </a:t>
                      </a:r>
                      <a:r>
                        <a:rPr lang="en-US" sz="3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- 3x</a:t>
                      </a:r>
                      <a:r>
                        <a:rPr lang="en-US" sz="3300" b="1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3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+ 9</a:t>
                      </a:r>
                      <a:endParaRPr lang="en-US" sz="3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904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66861" y="940406"/>
            <a:ext cx="3429000" cy="989013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Coefficient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1566862" y="1929419"/>
            <a:ext cx="9905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number in front of the variable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66861" y="2760416"/>
            <a:ext cx="7498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u="sng" dirty="0"/>
              <a:t>Terms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66861" y="3936970"/>
            <a:ext cx="94973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Separated by addition or subtraction</a:t>
            </a:r>
          </a:p>
        </p:txBody>
      </p:sp>
    </p:spTree>
    <p:extLst>
      <p:ext uri="{BB962C8B-B14F-4D97-AF65-F5344CB8AC3E}">
        <p14:creationId xmlns:p14="http://schemas.microsoft.com/office/powerpoint/2010/main" val="983303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11150" y="158750"/>
            <a:ext cx="11569700" cy="812800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erms and Coefficients of Each Term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586434" y="1134340"/>
                <a:ext cx="5019131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434" y="1134340"/>
                <a:ext cx="5019131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144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11150" y="158750"/>
            <a:ext cx="11569700" cy="812800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erms and Coefficients of Each Term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C2F4B4-D70F-4026-A972-68123C704A84}"/>
                  </a:ext>
                </a:extLst>
              </p:cNvPr>
              <p:cNvSpPr txBox="1"/>
              <p:nvPr/>
            </p:nvSpPr>
            <p:spPr>
              <a:xfrm>
                <a:off x="1205462" y="971550"/>
                <a:ext cx="9781075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600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6000" b="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7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7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7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7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C2F4B4-D70F-4026-A972-68123C704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462" y="971550"/>
                <a:ext cx="9781075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5158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3350" y="82550"/>
            <a:ext cx="3714750" cy="1074738"/>
          </a:xfrm>
        </p:spPr>
        <p:txBody>
          <a:bodyPr>
            <a:normAutofit/>
          </a:bodyPr>
          <a:lstStyle/>
          <a:p>
            <a:r>
              <a:rPr lang="en-US" sz="6600" b="1" u="sng" dirty="0"/>
              <a:t>Like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0850" y="1157288"/>
            <a:ext cx="4654550" cy="3706813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400" b="1" dirty="0"/>
              <a:t>Same variable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400" b="1" dirty="0"/>
              <a:t>Same exponent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24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6223000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Collect Like Terms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25236" y="1111769"/>
                <a:ext cx="10141528" cy="8403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111769"/>
                <a:ext cx="10141528" cy="840358"/>
              </a:xfrm>
              <a:prstGeom prst="rect">
                <a:avLst/>
              </a:prstGeom>
              <a:blipFill>
                <a:blip r:embed="rId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264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6223000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Collect Like Terms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/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03906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220</Words>
  <Application>Microsoft Office PowerPoint</Application>
  <PresentationFormat>Widescreen</PresentationFormat>
  <Paragraphs>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5.5 POLYNOMIALS</vt:lpstr>
      <vt:lpstr>What is a Polynomial?</vt:lpstr>
      <vt:lpstr>Types of Polynomials</vt:lpstr>
      <vt:lpstr>Coefficient</vt:lpstr>
      <vt:lpstr>Identify the Terms and Coefficients of Each Term</vt:lpstr>
      <vt:lpstr>Identify the Terms and Coefficients of Each Term</vt:lpstr>
      <vt:lpstr>Like Terms</vt:lpstr>
      <vt:lpstr>Ex.1) Collect Like Terms</vt:lpstr>
      <vt:lpstr>Ex.2) Collect Like Terms</vt:lpstr>
      <vt:lpstr>Ex.3) Collect Like Terms</vt:lpstr>
      <vt:lpstr>PowerPoint Presentation</vt:lpstr>
      <vt:lpstr>Ex.4) Identify the degree of each term and the degree of the polynomial.</vt:lpstr>
      <vt:lpstr>Ex.5) Identify the degree of each term and the degree of the polynomial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5.5 POLYNOMIALS</dc:title>
  <dc:creator>Michael Kuniega</dc:creator>
  <cp:lastModifiedBy>Michael Kuniega</cp:lastModifiedBy>
  <cp:revision>3</cp:revision>
  <dcterms:created xsi:type="dcterms:W3CDTF">2019-12-30T00:31:44Z</dcterms:created>
  <dcterms:modified xsi:type="dcterms:W3CDTF">2019-12-30T00:48:15Z</dcterms:modified>
</cp:coreProperties>
</file>